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95F6B-3F1E-460A-9DEB-E4E6A1C324DB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0B665-C7FC-4DB9-B23C-4C8F3AC3F9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0470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95F6B-3F1E-460A-9DEB-E4E6A1C324DB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0B665-C7FC-4DB9-B23C-4C8F3AC3F9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1283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95F6B-3F1E-460A-9DEB-E4E6A1C324DB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0B665-C7FC-4DB9-B23C-4C8F3AC3F9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8891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95F6B-3F1E-460A-9DEB-E4E6A1C324DB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0B665-C7FC-4DB9-B23C-4C8F3AC3F9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1132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95F6B-3F1E-460A-9DEB-E4E6A1C324DB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0B665-C7FC-4DB9-B23C-4C8F3AC3F9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1495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95F6B-3F1E-460A-9DEB-E4E6A1C324DB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0B665-C7FC-4DB9-B23C-4C8F3AC3F9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8974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95F6B-3F1E-460A-9DEB-E4E6A1C324DB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0B665-C7FC-4DB9-B23C-4C8F3AC3F9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8389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95F6B-3F1E-460A-9DEB-E4E6A1C324DB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0B665-C7FC-4DB9-B23C-4C8F3AC3F9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4125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95F6B-3F1E-460A-9DEB-E4E6A1C324DB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0B665-C7FC-4DB9-B23C-4C8F3AC3F9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0270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95F6B-3F1E-460A-9DEB-E4E6A1C324DB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0B665-C7FC-4DB9-B23C-4C8F3AC3F9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145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95F6B-3F1E-460A-9DEB-E4E6A1C324DB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0B665-C7FC-4DB9-B23C-4C8F3AC3F9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5010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95F6B-3F1E-460A-9DEB-E4E6A1C324DB}" type="datetimeFigureOut">
              <a:rPr lang="cs-CZ" smtClean="0"/>
              <a:t>29.12.2020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0B665-C7FC-4DB9-B23C-4C8F3AC3F9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0850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l="16251" r="16486" b="9383"/>
          <a:stretch/>
        </p:blipFill>
        <p:spPr>
          <a:xfrm>
            <a:off x="558801" y="262468"/>
            <a:ext cx="8102600" cy="6328423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39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40"/>
    </mc:Choice>
    <mc:Fallback>
      <p:transition spd="slow" advTm="6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l="16482" r="16574" b="11646"/>
          <a:stretch/>
        </p:blipFill>
        <p:spPr>
          <a:xfrm>
            <a:off x="773542" y="575734"/>
            <a:ext cx="7755107" cy="5757334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63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457"/>
    </mc:Choice>
    <mc:Fallback>
      <p:transition spd="slow" advTm="101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l="16574" r="16297" b="10494"/>
          <a:stretch/>
        </p:blipFill>
        <p:spPr>
          <a:xfrm>
            <a:off x="541866" y="397932"/>
            <a:ext cx="8218311" cy="6163732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25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020"/>
    </mc:Choice>
    <mc:Fallback>
      <p:transition spd="slow" advTm="353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l="16482" r="16389" b="9835"/>
          <a:stretch/>
        </p:blipFill>
        <p:spPr>
          <a:xfrm>
            <a:off x="616526" y="540808"/>
            <a:ext cx="7957983" cy="6012392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46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485"/>
    </mc:Choice>
    <mc:Fallback>
      <p:transition spd="slow" advTm="99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l="16482" r="16389" b="11152"/>
          <a:stretch/>
        </p:blipFill>
        <p:spPr>
          <a:xfrm>
            <a:off x="562893" y="472829"/>
            <a:ext cx="8030773" cy="5978771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94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67"/>
    </mc:Choice>
    <mc:Fallback>
      <p:transition spd="slow" advTm="20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l="17685" r="17408" b="13292"/>
          <a:stretch/>
        </p:blipFill>
        <p:spPr>
          <a:xfrm>
            <a:off x="367190" y="304801"/>
            <a:ext cx="8358580" cy="6280856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10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48"/>
    </mc:Choice>
    <mc:Fallback>
      <p:transition spd="slow" advTm="19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l="16389" r="16482" b="10658"/>
          <a:stretch/>
        </p:blipFill>
        <p:spPr>
          <a:xfrm>
            <a:off x="463671" y="297443"/>
            <a:ext cx="8383995" cy="6276432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98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28"/>
    </mc:Choice>
    <mc:Fallback>
      <p:transition spd="slow" advTm="44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l="17778" r="17592" b="13622"/>
          <a:stretch/>
        </p:blipFill>
        <p:spPr>
          <a:xfrm>
            <a:off x="745067" y="682265"/>
            <a:ext cx="7899457" cy="5938668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31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366"/>
    </mc:Choice>
    <mc:Fallback>
      <p:transition spd="slow" advTm="76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/>
          <a:srcRect l="16483" t="618" r="16111" b="9999"/>
          <a:stretch/>
        </p:blipFill>
        <p:spPr>
          <a:xfrm>
            <a:off x="855134" y="685798"/>
            <a:ext cx="7645400" cy="5702544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36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02"/>
    </mc:Choice>
    <mc:Fallback>
      <p:transition spd="slow" advTm="16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l="16389" t="289" r="16296" b="10164"/>
          <a:stretch/>
        </p:blipFill>
        <p:spPr>
          <a:xfrm>
            <a:off x="736600" y="533401"/>
            <a:ext cx="7932753" cy="5935924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5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84"/>
    </mc:Choice>
    <mc:Fallback>
      <p:transition spd="slow" advTm="44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l="16203" r="16389" b="10330"/>
          <a:stretch/>
        </p:blipFill>
        <p:spPr>
          <a:xfrm>
            <a:off x="593358" y="541866"/>
            <a:ext cx="7965615" cy="5960533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67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04"/>
    </mc:Choice>
    <mc:Fallback>
      <p:transition spd="slow" advTm="42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/>
          <a:srcRect l="16482" r="16296" b="11152"/>
          <a:stretch/>
        </p:blipFill>
        <p:spPr>
          <a:xfrm>
            <a:off x="565599" y="381000"/>
            <a:ext cx="8017321" cy="5960534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56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235"/>
    </mc:Choice>
    <mc:Fallback>
      <p:transition spd="slow" advTm="58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l="16389" r="16297" b="11316"/>
          <a:stretch/>
        </p:blipFill>
        <p:spPr>
          <a:xfrm>
            <a:off x="508000" y="499533"/>
            <a:ext cx="8188292" cy="6068009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12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797"/>
    </mc:Choice>
    <mc:Fallback>
      <p:transition spd="slow" advTm="159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l="16297" r="16296" b="10823"/>
          <a:stretch/>
        </p:blipFill>
        <p:spPr>
          <a:xfrm>
            <a:off x="601133" y="408516"/>
            <a:ext cx="8132035" cy="6051551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28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879"/>
    </mc:Choice>
    <mc:Fallback>
      <p:transition spd="slow" advTm="147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</TotalTime>
  <Words>0</Words>
  <Application>Microsoft Office PowerPoint</Application>
  <PresentationFormat>Předvádění na obrazovce (4:3)</PresentationFormat>
  <Paragraphs>0</Paragraphs>
  <Slides>14</Slides>
  <Notes>0</Notes>
  <HiddenSlides>0</HiddenSlides>
  <MMClips>14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Dvoracek Vaclav</dc:creator>
  <cp:lastModifiedBy>Vaclav Dvoracek</cp:lastModifiedBy>
  <cp:revision>6</cp:revision>
  <dcterms:created xsi:type="dcterms:W3CDTF">2020-12-09T15:12:26Z</dcterms:created>
  <dcterms:modified xsi:type="dcterms:W3CDTF">2020-12-29T17:14:11Z</dcterms:modified>
</cp:coreProperties>
</file>